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</a:t>
            </a:r>
            <a:r>
              <a:rPr lang="en-US" dirty="0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24,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Further </a:t>
            </a:r>
            <a:r>
              <a:rPr lang="en-US" sz="3000" dirty="0">
                <a:solidFill>
                  <a:srgbClr val="00B0F0"/>
                </a:solidFill>
              </a:rPr>
              <a:t>discuss earth's layers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model </a:t>
            </a:r>
            <a:r>
              <a:rPr lang="en-US" sz="3000" dirty="0">
                <a:solidFill>
                  <a:srgbClr val="00B0F0"/>
                </a:solidFill>
              </a:rPr>
              <a:t>of the earth's layers       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fix </a:t>
            </a:r>
            <a:r>
              <a:rPr lang="en-US" sz="3000" dirty="0">
                <a:solidFill>
                  <a:srgbClr val="00B0F0"/>
                </a:solidFill>
              </a:rPr>
              <a:t>our misconceptions 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label </a:t>
            </a:r>
            <a:r>
              <a:rPr lang="en-US" sz="3000" dirty="0">
                <a:solidFill>
                  <a:srgbClr val="00B0F0"/>
                </a:solidFill>
              </a:rPr>
              <a:t>&amp; color pictures 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Do you agree or disagree with the following statement?  Explain your thoughts.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FF00"/>
                </a:solidFill>
              </a:rPr>
              <a:t>There is more to the layers of the Earth than just "a bunch of rock</a:t>
            </a:r>
            <a:r>
              <a:rPr lang="en-US" i="1" dirty="0" smtClean="0">
                <a:solidFill>
                  <a:srgbClr val="FFFF00"/>
                </a:solidFill>
              </a:rPr>
              <a:t>".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42157</TotalTime>
  <Words>112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Wednesday, August 24,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372</cp:revision>
  <cp:lastPrinted>2016-04-26T17:44:54Z</cp:lastPrinted>
  <dcterms:created xsi:type="dcterms:W3CDTF">2015-10-22T15:42:29Z</dcterms:created>
  <dcterms:modified xsi:type="dcterms:W3CDTF">2016-08-24T23:05:27Z</dcterms:modified>
</cp:coreProperties>
</file>